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19" r:id="rId3"/>
    <p:sldId id="320" r:id="rId4"/>
    <p:sldId id="257" r:id="rId5"/>
    <p:sldId id="310" r:id="rId6"/>
    <p:sldId id="311" r:id="rId7"/>
    <p:sldId id="325" r:id="rId8"/>
    <p:sldId id="258" r:id="rId9"/>
    <p:sldId id="262" r:id="rId10"/>
    <p:sldId id="261" r:id="rId11"/>
    <p:sldId id="322" r:id="rId12"/>
    <p:sldId id="326" r:id="rId13"/>
    <p:sldId id="259" r:id="rId14"/>
    <p:sldId id="260" r:id="rId15"/>
    <p:sldId id="265" r:id="rId16"/>
    <p:sldId id="327" r:id="rId17"/>
    <p:sldId id="329" r:id="rId18"/>
    <p:sldId id="330" r:id="rId19"/>
    <p:sldId id="331" r:id="rId20"/>
    <p:sldId id="332" r:id="rId21"/>
    <p:sldId id="333" r:id="rId22"/>
    <p:sldId id="334" r:id="rId23"/>
    <p:sldId id="264" r:id="rId24"/>
    <p:sldId id="335" r:id="rId25"/>
    <p:sldId id="266" r:id="rId26"/>
    <p:sldId id="336" r:id="rId27"/>
    <p:sldId id="338" r:id="rId28"/>
    <p:sldId id="339" r:id="rId29"/>
    <p:sldId id="343" r:id="rId30"/>
    <p:sldId id="345" r:id="rId31"/>
    <p:sldId id="268" r:id="rId32"/>
    <p:sldId id="269" r:id="rId33"/>
    <p:sldId id="270" r:id="rId34"/>
    <p:sldId id="276" r:id="rId35"/>
    <p:sldId id="278" r:id="rId36"/>
    <p:sldId id="295" r:id="rId37"/>
    <p:sldId id="347" r:id="rId38"/>
    <p:sldId id="348" r:id="rId39"/>
    <p:sldId id="349" r:id="rId40"/>
    <p:sldId id="350" r:id="rId41"/>
    <p:sldId id="351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8EF0E-3920-4FE5-9C51-A63B656D947D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0DC40-2E8F-4C97-B03B-16B35F8E18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85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12A2A-18F7-4716-9608-EBDD9E7B17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25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78142-BBF6-4231-A98B-4A8759DA3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74ED1C-4B1B-4DB3-B2CE-E3EC33871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8787F5-2ADB-44E5-AE85-C78CD0EC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49AE74-DE60-42BA-B5F0-C63D56E1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3C226E-C682-4790-90C2-48AC1C3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83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66836-6BF4-4A4B-B586-7D7D5582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7EBA70-A200-4611-A0F2-1D3B9EAA2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52CBE0-5BA8-45E7-9E2E-2CB482AB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9A4397-FB63-47F3-A606-EB91E518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6A3C1A-F8EE-4D64-BD35-B9C93786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46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4A5B67B-B56B-42BF-BC51-147303FF1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EF267B-2A42-4D0D-9042-F2046A3A8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DD9AC2-3B55-4E9D-9B42-ADC5CD0E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9E1666-E7F3-4E55-80C4-73CE9B78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405281-C229-4176-978C-68FE9835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4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C9626-E1E7-4EB8-B8FC-E9144AF1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03584A-7C66-43F6-AC25-9375F3A5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20B72-E5F3-4FF0-AA4B-261206D2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4A9276-CBE6-4360-A6E4-706DD52F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3F0699-B659-433E-BCE8-465F68A4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28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A185D-D7DA-45C4-BA1E-BAED1A74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A11376-BE15-499B-A2D4-EB101D8CA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C86C89-0066-4C86-A2BB-C6FBD347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B6A79C-5118-4A7A-8C06-F7F08EC1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F6E99-02BE-4976-9C6B-1150137D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8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B7676-EEA0-4562-AA1D-5FD2DA8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F66F8E-9F17-466A-96B0-DDEC211A6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F28A8A-76E5-44E3-8113-7E7F3CE75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AEEF2E-A311-4C13-9F5B-2F860AB5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8DA3B4-6047-4413-8D6D-EC63EDD4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63E4DE-4AD0-4DF0-A6ED-3110797A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38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7F96D-63CC-4149-8F37-C2B4E0E2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E9AF94-9F2A-460E-838B-534846A3A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7B0032-AF0F-46EB-9B1C-A568406EA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C779D5E-AD46-4034-9201-5C982DAED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375A98D-E65A-405A-89DA-149B10E4D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9FD625-A36B-4625-9C36-40FB4B59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E2F52A2-EED4-49AA-B535-BD60275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636FD6-D04A-42B5-B056-7B979122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5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BD7EE-2761-46D3-94D2-C15F48C9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021CED-0781-4EC3-9C05-BC1B2EB0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4E490E-8E08-4D6B-89B9-77004979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FE119E-5A01-4FDB-90EE-8427A61A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23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9BAC071-B0DA-47BE-8B92-870DE059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F477E1E-D67D-4A48-AF24-4AD99872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4CE1A3-00A6-4E7B-8AEF-0F8BDC9C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15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91A80-6C22-40EA-BC08-BE8012EA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F17F2-F78D-4C84-9B3B-7B69833B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B94833-897D-4DA1-9E76-2914E567C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9DCFD6-D50C-4A1D-A055-4DCAA046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B37EF1-C487-48DB-9B21-45A01530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7078DD-147D-4992-8BCA-52CB4BB3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71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9D7E6-FDA4-4039-900F-A1779842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4BB1C9-8BFE-442A-BB8E-52156419F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C5CE6C-03F8-4808-BF2A-E1F561615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C6943-9C76-4C14-B7F8-DD3F68A5D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78F61D-0199-4836-8948-D166909B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0D15E4-3FAE-415E-BB6F-E90FA7AC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78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57AD9D2-5116-421E-92A1-4AAC0ED2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E928E4-FCD0-42FF-84E1-93545495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09391E-31BD-4494-9F9F-A8ACE1E2C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3FFBF-28D7-4B14-9EC3-E17D5C595626}" type="datetimeFigureOut">
              <a:rPr lang="zh-TW" altLang="en-US" smtClean="0"/>
              <a:t>2021/10/14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8BFF5-C4AA-43EE-9A86-0A3F13C0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37974E-DBB2-4FC3-AA3A-79C3B757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8622-B9CE-48C9-B7C3-6372E3F7B6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37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_lfxPI5Ob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zh_TW/support/car-maintenance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IrJ8TUsjRh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3fmFTtP9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1t4M2XnIhI" TargetMode="Externa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rEBkj_3PY" TargetMode="External"/><Relationship Id="rId2" Type="http://schemas.openxmlformats.org/officeDocument/2006/relationships/hyperlink" Target="https://www.youtube.com/watch?v=bbdQbyff_S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KOuUo3pZS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aINKmR1M-4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www.youtube.com/watch?time_continue=117&amp;v=nLEXHF-bzZ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wusfj91Kis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hx_bgoTF7bs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youtube.com/watch?v=JlRPICfnmhw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youtube.com/watch?v=cIlvl66OZ_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gn4nRCC9TwQ" TargetMode="External"/><Relationship Id="rId4" Type="http://schemas.openxmlformats.org/officeDocument/2006/relationships/hyperlink" Target="https://www.youtube.com/watch?v=j3T4Q8TZpf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yLcszVYt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qlyxg1-gE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665C9-8E63-4844-8C6D-4BB9A2EC3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機器人簡介與應用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242043-C0BF-40C9-BD23-D8CC3A26C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zh-TW" altLang="en-US" dirty="0"/>
              <a:t>萬能科大資工系暨電資研究所</a:t>
            </a:r>
            <a:endParaRPr lang="en-US" altLang="zh-TW" dirty="0"/>
          </a:p>
          <a:p>
            <a:r>
              <a:rPr lang="zh-TW" altLang="en-US" dirty="0"/>
              <a:t>江義淵    助理教授</a:t>
            </a:r>
          </a:p>
        </p:txBody>
      </p:sp>
    </p:spTree>
    <p:extLst>
      <p:ext uri="{BB962C8B-B14F-4D97-AF65-F5344CB8AC3E}">
        <p14:creationId xmlns:p14="http://schemas.microsoft.com/office/powerpoint/2010/main" val="232466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工業機器人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613" y="1536685"/>
            <a:ext cx="6866256" cy="456918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A57930-ECBA-9F4A-AE6A-D6B0494B1C52}"/>
              </a:ext>
            </a:extLst>
          </p:cNvPr>
          <p:cNvSpPr/>
          <p:nvPr/>
        </p:nvSpPr>
        <p:spPr>
          <a:xfrm>
            <a:off x="2004613" y="6356350"/>
            <a:ext cx="488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https://www.youtube.com/watch?v=8_lfxPI5ObM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26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435A-D710-4F48-A777-933469E5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特斯拉</a:t>
            </a:r>
            <a:r>
              <a:rPr kumimoji="1" lang="en-US" altLang="zh-TW" dirty="0"/>
              <a:t>(TELSA)</a:t>
            </a:r>
            <a:r>
              <a:rPr kumimoji="1" lang="zh-TW" altLang="en-US" dirty="0"/>
              <a:t>自動化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BDA4E6-1BCA-D54A-B125-11BA5DA56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799882-2E07-B341-9777-ABCBFF2A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6FD708-CE79-7749-9831-1AF73190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7" y="1646238"/>
            <a:ext cx="7625896" cy="4710112"/>
          </a:xfrm>
          <a:prstGeom prst="rect">
            <a:avLst/>
          </a:prstGeom>
        </p:spPr>
      </p:pic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5F43AD22-E3C3-F04F-A56F-47F2E6CAC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096" y="5024628"/>
            <a:ext cx="2537941" cy="13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77995-FEB2-4F40-9499-54E14927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全自動無人旅館？</a:t>
            </a:r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16E0AA8A-687E-F341-9252-DB3A47C5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70" y="1523740"/>
            <a:ext cx="6696978" cy="501517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A84994-29A8-CC49-A0A9-44907494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0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這也叫機器人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300" y="2074637"/>
            <a:ext cx="5953125" cy="335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3203" y="5910532"/>
            <a:ext cx="500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https://www.youtube.com/watch?v=wE3fmFTtP</a:t>
            </a:r>
            <a:r>
              <a:rPr lang="zh-TW" altLang="en-US">
                <a:hlinkClick r:id="rId3"/>
              </a:rPr>
              <a:t>9g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83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這也是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25625"/>
            <a:ext cx="5225393" cy="2889384"/>
          </a:xfrm>
          <a:prstGeom prst="rect">
            <a:avLst/>
          </a:prstGeom>
        </p:spPr>
      </p:pic>
      <p:pic>
        <p:nvPicPr>
          <p:cNvPr id="1026" name="Picture 2" descr="https://si.wsj.net/public/resources/images/NA-CC344_SWARM2_G_201408141802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6258" y="1786046"/>
            <a:ext cx="4389474" cy="29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43175" y="5829300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https://www.youtube.com/watch?v=G1t4M2XnIhI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925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另一些有趣的機器人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899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u="sng" dirty="0">
                <a:hlinkClick r:id="rId2"/>
              </a:rPr>
              <a:t>Drawing Robot: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https://www.youtube.com/watch?v=bbdQbyff_Sk</a:t>
            </a:r>
            <a:endParaRPr lang="en-US" altLang="zh-TW" dirty="0">
              <a:hlinkClick r:id="rId3"/>
            </a:endParaRPr>
          </a:p>
          <a:p>
            <a:pPr marL="0" indent="0">
              <a:buNone/>
            </a:pPr>
            <a:r>
              <a:rPr lang="en" altLang="zh-TW" dirty="0"/>
              <a:t>Sudoku:</a:t>
            </a:r>
            <a:endParaRPr lang="en-US" altLang="zh-TW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altLang="zh-TW" dirty="0">
                <a:hlinkClick r:id="" action="ppaction://noaction"/>
              </a:rPr>
              <a:t>https://www.youtube.com/watch?v=Mp8Y2yjV4fU</a:t>
            </a:r>
          </a:p>
          <a:p>
            <a:pPr marL="0" indent="0">
              <a:buNone/>
            </a:pPr>
            <a:endParaRPr lang="en-US" altLang="zh-TW" dirty="0">
              <a:hlinkClick r:id="" action="ppaction://noaction"/>
            </a:endParaRPr>
          </a:p>
          <a:p>
            <a:pPr marL="0" indent="0">
              <a:buNone/>
            </a:pPr>
            <a:endParaRPr lang="en-US" altLang="zh-TW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altLang="zh-TW" dirty="0">
                <a:hlinkClick r:id="" action="ppaction://noaction"/>
              </a:rPr>
              <a:t>Drones:</a:t>
            </a:r>
          </a:p>
          <a:p>
            <a:pPr marL="0" indent="0">
              <a:buNone/>
            </a:pPr>
            <a:r>
              <a:rPr lang="en-US" altLang="zh-TW" dirty="0">
                <a:hlinkClick r:id="" action="ppaction://noaction"/>
              </a:rPr>
              <a:t>https://www.youtube.com/watch?v=w2itwFJCgFQ</a:t>
            </a:r>
          </a:p>
          <a:p>
            <a:pPr marL="0" indent="0">
              <a:buNone/>
            </a:pPr>
            <a:r>
              <a:rPr lang="en-US" altLang="zh-TW" dirty="0">
                <a:hlinkClick r:id="" action="ppaction://noaction"/>
              </a:rPr>
              <a:t>https://www.youtube.com/watch?v=4ErEBkj_3PY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87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F994B-F830-4144-9AE5-7D663055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867" y="1834330"/>
            <a:ext cx="4401620" cy="1325563"/>
          </a:xfrm>
        </p:spPr>
        <p:txBody>
          <a:bodyPr/>
          <a:lstStyle/>
          <a:p>
            <a:r>
              <a:rPr lang="zh-TW" altLang="en-US" dirty="0"/>
              <a:t>自駕車核心技術</a:t>
            </a:r>
          </a:p>
        </p:txBody>
      </p:sp>
    </p:spTree>
    <p:extLst>
      <p:ext uri="{BB962C8B-B14F-4D97-AF65-F5344CB8AC3E}">
        <p14:creationId xmlns:p14="http://schemas.microsoft.com/office/powerpoint/2010/main" val="323511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技術概要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道路標線偵測</a:t>
            </a:r>
            <a:endParaRPr kumimoji="1" lang="en-US" altLang="zh-TW" dirty="0"/>
          </a:p>
          <a:p>
            <a:r>
              <a:rPr kumimoji="1" lang="zh-TW" altLang="en-US" dirty="0"/>
              <a:t>號誌辨識</a:t>
            </a:r>
            <a:endParaRPr kumimoji="1" lang="en-US" altLang="zh-TW" dirty="0"/>
          </a:p>
          <a:p>
            <a:r>
              <a:rPr kumimoji="1" lang="zh-TW" altLang="en-US" dirty="0"/>
              <a:t>（人類）行為複製</a:t>
            </a:r>
            <a:endParaRPr kumimoji="1" lang="en-US" altLang="zh-TW" dirty="0"/>
          </a:p>
          <a:p>
            <a:r>
              <a:rPr kumimoji="1" lang="zh-TW" altLang="en-US" dirty="0"/>
              <a:t>車輛偵測</a:t>
            </a:r>
            <a:endParaRPr kumimoji="1" lang="en-US" altLang="zh-TW" dirty="0"/>
          </a:p>
          <a:p>
            <a:r>
              <a:rPr kumimoji="1" lang="zh-TW" altLang="en-US" dirty="0"/>
              <a:t>軌跡計算</a:t>
            </a:r>
            <a:r>
              <a:rPr kumimoji="1" lang="en-US" altLang="zh-TW" dirty="0"/>
              <a:t>(extended </a:t>
            </a:r>
            <a:r>
              <a:rPr kumimoji="1" lang="en-US" altLang="zh-TW" dirty="0" err="1"/>
              <a:t>kalman</a:t>
            </a:r>
            <a:r>
              <a:rPr kumimoji="1" lang="en-US" altLang="zh-TW" dirty="0"/>
              <a:t> Filter, unscented </a:t>
            </a:r>
            <a:r>
              <a:rPr kumimoji="1" lang="en-US" altLang="zh-TW" dirty="0" err="1"/>
              <a:t>kalman</a:t>
            </a:r>
            <a:r>
              <a:rPr kumimoji="1" lang="en-US" altLang="zh-TW" dirty="0"/>
              <a:t> filter)</a:t>
            </a:r>
          </a:p>
          <a:p>
            <a:r>
              <a:rPr kumimoji="1" lang="zh-TW" altLang="en-US" dirty="0"/>
              <a:t>定位</a:t>
            </a:r>
            <a:r>
              <a:rPr kumimoji="1" lang="en-US" altLang="zh-TW" dirty="0"/>
              <a:t>(particular filter)</a:t>
            </a:r>
          </a:p>
          <a:p>
            <a:r>
              <a:rPr kumimoji="1" lang="zh-TW" altLang="en-US" dirty="0"/>
              <a:t>自動控制</a:t>
            </a:r>
            <a:r>
              <a:rPr kumimoji="1" lang="en-US" altLang="zh-TW" dirty="0"/>
              <a:t> (PID, model predictive control)</a:t>
            </a:r>
          </a:p>
          <a:p>
            <a:r>
              <a:rPr kumimoji="1" lang="en-US" altLang="zh-TW" dirty="0"/>
              <a:t>Path planning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042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道路標線偵測</a:t>
            </a:r>
          </a:p>
        </p:txBody>
      </p:sp>
      <p:pic>
        <p:nvPicPr>
          <p:cNvPr id="4" name="內容版面配置區 3" descr="螢幕快照 2017-04-14 上午10.33.45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848" r="-48848"/>
          <a:stretch>
            <a:fillRect/>
          </a:stretch>
        </p:blipFill>
        <p:spPr>
          <a:xfrm>
            <a:off x="2378047" y="1990783"/>
            <a:ext cx="7445843" cy="4094927"/>
          </a:xfrm>
        </p:spPr>
      </p:pic>
    </p:spTree>
    <p:extLst>
      <p:ext uri="{BB962C8B-B14F-4D97-AF65-F5344CB8AC3E}">
        <p14:creationId xmlns:p14="http://schemas.microsoft.com/office/powerpoint/2010/main" val="349020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號誌辨識</a:t>
            </a:r>
          </a:p>
        </p:txBody>
      </p:sp>
      <p:pic>
        <p:nvPicPr>
          <p:cNvPr id="4" name="內容版面配置區 3" descr="螢幕快照 2017-04-14 上午10.35.4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71" r="-20771"/>
          <a:stretch>
            <a:fillRect/>
          </a:stretch>
        </p:blipFill>
        <p:spPr>
          <a:xfrm>
            <a:off x="2285450" y="2077079"/>
            <a:ext cx="7747395" cy="4074780"/>
          </a:xfrm>
        </p:spPr>
      </p:pic>
    </p:spTree>
    <p:extLst>
      <p:ext uri="{BB962C8B-B14F-4D97-AF65-F5344CB8AC3E}">
        <p14:creationId xmlns:p14="http://schemas.microsoft.com/office/powerpoint/2010/main" val="78523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4FEEC-50CD-8847-B462-E5268DF6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簡歷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60148-704A-6A47-9676-80B334AC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經歷：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萬能科技大學資訊工程系暨電資研究所助理教授</a:t>
            </a:r>
            <a:r>
              <a:rPr kumimoji="1" lang="en-US" altLang="zh-Hant" dirty="0"/>
              <a:t> (2008 </a:t>
            </a:r>
            <a:r>
              <a:rPr kumimoji="1" lang="zh-Hant" altLang="en-US" dirty="0"/>
              <a:t>至今</a:t>
            </a:r>
            <a:r>
              <a:rPr kumimoji="1" lang="en-US" altLang="zh-Hant" dirty="0"/>
              <a:t>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研究領域：機器學習、深度學習、智慧型系統、機器人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美商現觀科技股份有限公司 高級工程師 </a:t>
            </a:r>
            <a:r>
              <a:rPr kumimoji="1" lang="en-US" altLang="zh-Hant" dirty="0"/>
              <a:t>(2004~2006)</a:t>
            </a:r>
            <a:endParaRPr kumimoji="1" lang="zh-TW" altLang="en-US"/>
          </a:p>
          <a:p>
            <a:r>
              <a:rPr kumimoji="1" lang="zh-Hant" altLang="en-US"/>
              <a:t>學歷</a:t>
            </a:r>
            <a:r>
              <a:rPr kumimoji="1" lang="zh-Hant" altLang="en-US" dirty="0"/>
              <a:t>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元智大學資訊工程系博士 </a:t>
            </a:r>
            <a:r>
              <a:rPr kumimoji="1" lang="en-US" altLang="zh-Hant" dirty="0"/>
              <a:t>(1998~2007)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專攻人工智慧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中原大學數學研究所碩士</a:t>
            </a:r>
            <a:r>
              <a:rPr kumimoji="1" lang="en-US" altLang="zh-Hant" dirty="0"/>
              <a:t> (1994~1996)</a:t>
            </a:r>
          </a:p>
          <a:p>
            <a:pPr lvl="2">
              <a:buFont typeface="Wingdings" pitchFamily="2" charset="2"/>
              <a:buChar char="ü"/>
            </a:pPr>
            <a:r>
              <a:rPr kumimoji="1" lang="zh-Hant" altLang="en-US" dirty="0"/>
              <a:t>專攻交換代數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逢甲大學應用數學系學士</a:t>
            </a:r>
            <a:r>
              <a:rPr kumimoji="1" lang="en-US" altLang="zh-Hant" dirty="0"/>
              <a:t> (1990~1994)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031881-196F-1342-AB84-24ED1C4A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9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（人類）行為複製</a:t>
            </a:r>
            <a:endParaRPr kumimoji="1" lang="en-US" altLang="zh-TW" dirty="0"/>
          </a:p>
        </p:txBody>
      </p:sp>
      <p:pic>
        <p:nvPicPr>
          <p:cNvPr id="4" name="內容版面配置區 3" descr="螢幕快照 2017-04-14 上午10.37.58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164" r="-47164"/>
          <a:stretch>
            <a:fillRect/>
          </a:stretch>
        </p:blipFill>
        <p:spPr>
          <a:xfrm>
            <a:off x="1716635" y="1417638"/>
            <a:ext cx="9281843" cy="5104656"/>
          </a:xfrm>
        </p:spPr>
      </p:pic>
    </p:spTree>
    <p:extLst>
      <p:ext uri="{BB962C8B-B14F-4D97-AF65-F5344CB8AC3E}">
        <p14:creationId xmlns:p14="http://schemas.microsoft.com/office/powerpoint/2010/main" val="301759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車輛偵測</a:t>
            </a:r>
          </a:p>
        </p:txBody>
      </p:sp>
      <p:pic>
        <p:nvPicPr>
          <p:cNvPr id="6" name="內容版面配置區 5" descr="螢幕快照 2017-04-14 上午10.40.3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469" r="-50469"/>
          <a:stretch>
            <a:fillRect/>
          </a:stretch>
        </p:blipFill>
        <p:spPr>
          <a:xfrm>
            <a:off x="1788991" y="1639889"/>
            <a:ext cx="8709330" cy="4789796"/>
          </a:xfrm>
        </p:spPr>
      </p:pic>
    </p:spTree>
    <p:extLst>
      <p:ext uri="{BB962C8B-B14F-4D97-AF65-F5344CB8AC3E}">
        <p14:creationId xmlns:p14="http://schemas.microsoft.com/office/powerpoint/2010/main" val="353285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軌跡計算</a:t>
            </a:r>
          </a:p>
        </p:txBody>
      </p:sp>
      <p:pic>
        <p:nvPicPr>
          <p:cNvPr id="8" name="內容版面配置區 7" descr="螢幕快照 2017-04-14 上午10.42.05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596" r="-47596"/>
          <a:stretch>
            <a:fillRect/>
          </a:stretch>
        </p:blipFill>
        <p:spPr>
          <a:xfrm>
            <a:off x="1707269" y="1600201"/>
            <a:ext cx="8781497" cy="4829485"/>
          </a:xfrm>
        </p:spPr>
      </p:pic>
    </p:spTree>
    <p:extLst>
      <p:ext uri="{BB962C8B-B14F-4D97-AF65-F5344CB8AC3E}">
        <p14:creationId xmlns:p14="http://schemas.microsoft.com/office/powerpoint/2010/main" val="414318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Unscented </a:t>
            </a:r>
            <a:r>
              <a:rPr kumimoji="1" lang="en-US" altLang="zh-TW" dirty="0" err="1"/>
              <a:t>Kalman</a:t>
            </a:r>
            <a:r>
              <a:rPr kumimoji="1" lang="en-US" altLang="zh-TW" dirty="0"/>
              <a:t> Filter</a:t>
            </a:r>
            <a:endParaRPr kumimoji="1" lang="zh-TW" altLang="en-US" dirty="0"/>
          </a:p>
        </p:txBody>
      </p:sp>
      <p:pic>
        <p:nvPicPr>
          <p:cNvPr id="4" name="內容版面配置區 3" descr="螢幕快照 2017-05-17 下午2.04.49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753" r="-48753"/>
          <a:stretch>
            <a:fillRect/>
          </a:stretch>
        </p:blipFill>
        <p:spPr>
          <a:xfrm>
            <a:off x="1981200" y="179943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5190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Markov </a:t>
            </a:r>
            <a:r>
              <a:rPr kumimoji="1" lang="en-US" altLang="zh-TW" dirty="0" err="1"/>
              <a:t>Locolization</a:t>
            </a:r>
            <a:endParaRPr kumimoji="1" lang="zh-TW" altLang="en-US" dirty="0"/>
          </a:p>
        </p:txBody>
      </p:sp>
      <p:pic>
        <p:nvPicPr>
          <p:cNvPr id="4" name="內容版面配置區 3" descr="螢幕快照 2017-05-17 下午2.12.35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518" r="-48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760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Predictive Model</a:t>
            </a:r>
            <a:endParaRPr kumimoji="1" lang="zh-TW" altLang="en-US" dirty="0"/>
          </a:p>
        </p:txBody>
      </p:sp>
      <p:pic>
        <p:nvPicPr>
          <p:cNvPr id="4" name="內容版面配置區 3" descr="螢幕快照 2017-05-17 下午2.14.14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753" r="-48753"/>
          <a:stretch>
            <a:fillRect/>
          </a:stretch>
        </p:blipFill>
        <p:spPr>
          <a:xfrm>
            <a:off x="1981200" y="1899051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7056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41B1F-EA40-4289-B357-B6888E28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38" y="1825625"/>
            <a:ext cx="2624191" cy="1325563"/>
          </a:xfrm>
        </p:spPr>
        <p:txBody>
          <a:bodyPr/>
          <a:lstStyle/>
          <a:p>
            <a:r>
              <a:rPr lang="zh-TW" altLang="en-US" dirty="0"/>
              <a:t>機器學習</a:t>
            </a:r>
          </a:p>
        </p:txBody>
      </p:sp>
    </p:spTree>
    <p:extLst>
      <p:ext uri="{BB962C8B-B14F-4D97-AF65-F5344CB8AC3E}">
        <p14:creationId xmlns:p14="http://schemas.microsoft.com/office/powerpoint/2010/main" val="422014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1DEEC-77BE-4963-BCB0-64384E28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6AB784-A09B-42F1-A88B-44FC0C0B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A4F969-8444-42B7-BDEB-2567A2AC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276"/>
            <a:ext cx="12192000" cy="50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3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7F9F0-86EF-49A0-B700-4BCC073F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6D671-889C-4C02-BBB4-92E571D2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53E9A3-78A3-4F59-A6A3-B038CEC8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893156"/>
            <a:ext cx="12192000" cy="5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2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31BD2-D282-41F8-B0F2-2273750B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D0B0D-2C8B-47D9-A187-49725897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BB031E-EEA9-4C23-AEA6-83348564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867"/>
            <a:ext cx="12192000" cy="51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0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機器人</a:t>
            </a:r>
            <a:endParaRPr lang="en-US" altLang="zh-TW" dirty="0"/>
          </a:p>
          <a:p>
            <a:r>
              <a:rPr lang="zh-TW" altLang="en-US" dirty="0"/>
              <a:t>自駕車核心技術</a:t>
            </a:r>
            <a:endParaRPr lang="en-US" altLang="zh-TW" dirty="0"/>
          </a:p>
          <a:p>
            <a:r>
              <a:rPr lang="zh-TW" altLang="en-US" dirty="0"/>
              <a:t>機器學習</a:t>
            </a:r>
            <a:endParaRPr lang="en-US" altLang="zh-TW" dirty="0"/>
          </a:p>
          <a:p>
            <a:r>
              <a:rPr lang="zh-TW" altLang="en-US" dirty="0"/>
              <a:t>最佳化問題</a:t>
            </a:r>
            <a:endParaRPr lang="en-US" altLang="zh-TW" dirty="0"/>
          </a:p>
          <a:p>
            <a:r>
              <a:rPr lang="en-US" altLang="zh-TW" dirty="0"/>
              <a:t>MPC</a:t>
            </a:r>
            <a:r>
              <a:rPr lang="zh-TW" altLang="en-US" dirty="0"/>
              <a:t>控制在自駕車應用</a:t>
            </a:r>
            <a:endParaRPr lang="en-US" altLang="zh-TW" dirty="0"/>
          </a:p>
          <a:p>
            <a:r>
              <a:rPr lang="zh-TW" altLang="en-US" dirty="0"/>
              <a:t>結語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37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F77DB-2A89-4B1B-8754-F8AEA8F1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176349-EDDC-41FC-833B-58430F7A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D5BFFD-3A6E-4E94-94E4-DD793793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30"/>
            <a:ext cx="12192000" cy="64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70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22415-C4CA-4D56-8A97-98B6AC9D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939" y="2039813"/>
            <a:ext cx="8480461" cy="2039028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-apple-system"/>
              </a:rPr>
              <a:t>When to Use Deep Learning for Computer Vision?</a:t>
            </a:r>
            <a:endParaRPr lang="zh-TW" altLang="en-US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685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071F7-9EA3-40B2-94FE-EBEF7ADE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BA9E09-1772-4A47-862B-1C7CA65EB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7DA172-BB3A-4827-8232-4E493987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17"/>
            <a:ext cx="12192000" cy="51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42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D0F26-6A5A-4E65-9FBB-2F72422A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CF8A82-59DC-46C9-BDF4-A8FA76A4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097FBA-A5BC-4F01-9F61-162F106C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56" y="1897544"/>
            <a:ext cx="10402660" cy="24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2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A4167-D86C-471F-8676-3450E2B5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806863-E9B8-4FD2-948E-44848C40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5BDC3B-2522-48D3-ACFB-1ADCA3CA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6" y="1077793"/>
            <a:ext cx="12192000" cy="50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4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A1C40-EF75-4F9D-852E-1757FAEC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B4DD05-AB58-447F-A601-F4710EF4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57175A-F867-4B1F-AE55-619944C4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859"/>
            <a:ext cx="12192000" cy="51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6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6ED6B-D2C1-4BA4-9F4A-568608F2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ED67E-07A3-442B-A7B4-5F59C4EF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35BB1-A768-45EC-B465-E7886B2F3B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67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FEC25-F821-4860-A965-BE7BB01D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545" y="1990012"/>
            <a:ext cx="3446124" cy="1325563"/>
          </a:xfrm>
        </p:spPr>
        <p:txBody>
          <a:bodyPr/>
          <a:lstStyle/>
          <a:p>
            <a:r>
              <a:rPr lang="zh-TW" altLang="en-US" dirty="0"/>
              <a:t>最佳化問題</a:t>
            </a:r>
          </a:p>
        </p:txBody>
      </p:sp>
    </p:spTree>
    <p:extLst>
      <p:ext uri="{BB962C8B-B14F-4D97-AF65-F5344CB8AC3E}">
        <p14:creationId xmlns:p14="http://schemas.microsoft.com/office/powerpoint/2010/main" val="323019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90C6-D4AE-42C1-8E77-EB90DF80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最佳化問題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0F406B-2168-49EE-A385-996192DF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797" y="2397851"/>
            <a:ext cx="6610759" cy="2354717"/>
          </a:xfrm>
        </p:spPr>
      </p:pic>
    </p:spTree>
    <p:extLst>
      <p:ext uri="{BB962C8B-B14F-4D97-AF65-F5344CB8AC3E}">
        <p14:creationId xmlns:p14="http://schemas.microsoft.com/office/powerpoint/2010/main" val="2207636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98DCBE-C7AB-4177-84FD-83562A77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MPC</a:t>
            </a:r>
            <a:r>
              <a:rPr lang="zh-TW" altLang="en-US" dirty="0"/>
              <a:t>控制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CBF89E-5FC3-48CB-82FD-1AAE17880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330" y="1690688"/>
            <a:ext cx="7833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EFA02-8BF1-473F-A5CF-FB19DCD0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009" y="2103437"/>
            <a:ext cx="2089935" cy="1325563"/>
          </a:xfrm>
        </p:spPr>
        <p:txBody>
          <a:bodyPr/>
          <a:lstStyle/>
          <a:p>
            <a:r>
              <a:rPr lang="zh-TW" altLang="en-US" dirty="0"/>
              <a:t>機器人</a:t>
            </a:r>
          </a:p>
        </p:txBody>
      </p:sp>
    </p:spTree>
    <p:extLst>
      <p:ext uri="{BB962C8B-B14F-4D97-AF65-F5344CB8AC3E}">
        <p14:creationId xmlns:p14="http://schemas.microsoft.com/office/powerpoint/2010/main" val="3716647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CCE6C-0318-4CF6-9394-EFCB1611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MPC</a:t>
            </a:r>
            <a:r>
              <a:rPr lang="zh-TW" altLang="en-US" dirty="0"/>
              <a:t>實驗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FA6614-5287-4501-A3EE-0C85DFBC2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878" y="1507125"/>
            <a:ext cx="7825811" cy="5328083"/>
          </a:xfrm>
        </p:spPr>
      </p:pic>
    </p:spTree>
    <p:extLst>
      <p:ext uri="{BB962C8B-B14F-4D97-AF65-F5344CB8AC3E}">
        <p14:creationId xmlns:p14="http://schemas.microsoft.com/office/powerpoint/2010/main" val="220378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06A82F-7527-4262-B0C3-913A79FC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B20353-7DE1-445F-88FA-FD086AC9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何謂智慧機器人？</a:t>
            </a:r>
            <a:endParaRPr lang="en-US" altLang="zh-TW" dirty="0"/>
          </a:p>
          <a:p>
            <a:r>
              <a:rPr lang="zh-TW" altLang="en-US" dirty="0"/>
              <a:t>機器人核心技術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自駕車核心技術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MPC</a:t>
            </a:r>
            <a:r>
              <a:rPr lang="zh-TW" altLang="en-US" dirty="0"/>
              <a:t>與機器學習之關係</a:t>
            </a:r>
            <a:r>
              <a:rPr lang="en-US" altLang="zh-TW" dirty="0"/>
              <a:t>?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D4D732-40EE-4639-AB94-5B497CF891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56" y="4444868"/>
            <a:ext cx="2411126" cy="18670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0265AF-0D34-423D-8FD9-F254DB5037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219" y="1148654"/>
            <a:ext cx="2399287" cy="12190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023633-25ED-4D88-93D2-F4FD6F9704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284" y="2875302"/>
            <a:ext cx="1083907" cy="11493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609DBC-52F1-4F28-BD50-7A33C01363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123" y="2474091"/>
            <a:ext cx="2935617" cy="17588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E9F64A-34B9-4238-8C6E-E0FAD00089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027" y="4670086"/>
            <a:ext cx="3852713" cy="18227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068FE00-0C16-4253-BB02-E9B9DEFACE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995" y="4271000"/>
            <a:ext cx="2096003" cy="21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6" y="595313"/>
            <a:ext cx="10433346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2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19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428624"/>
            <a:ext cx="813435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83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B6B82-1DCE-2A44-9383-E8CA9E29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運用</a:t>
            </a:r>
            <a:r>
              <a:rPr kumimoji="1" lang="zh-TW" altLang="en-US" dirty="0"/>
              <a:t>最新人工智慧技術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E1462B0E-CE73-2240-8BA2-AFF7117C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733" y="2008505"/>
            <a:ext cx="3313334" cy="229527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8BC343-7C33-C54F-944C-2FE0AD5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5439A8A1-2E9C-7847-885B-205F3FDBE6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199" y="2005637"/>
            <a:ext cx="3176610" cy="2301006"/>
          </a:xfrm>
          <a:prstGeom prst="rect">
            <a:avLst/>
          </a:prstGeom>
        </p:spPr>
      </p:pic>
      <p:pic>
        <p:nvPicPr>
          <p:cNvPr id="10" name="圖片 9">
            <a:hlinkClick r:id="rId6"/>
            <a:extLst>
              <a:ext uri="{FF2B5EF4-FFF2-40B4-BE49-F238E27FC236}">
                <a16:creationId xmlns:a16="http://schemas.microsoft.com/office/drawing/2014/main" id="{DE1432F3-62E3-0741-A77D-E93501BE71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733" y="4621593"/>
            <a:ext cx="3319386" cy="1806956"/>
          </a:xfrm>
          <a:prstGeom prst="rect">
            <a:avLst/>
          </a:prstGeom>
        </p:spPr>
      </p:pic>
      <p:pic>
        <p:nvPicPr>
          <p:cNvPr id="12" name="圖片 11">
            <a:hlinkClick r:id="rId8"/>
            <a:extLst>
              <a:ext uri="{FF2B5EF4-FFF2-40B4-BE49-F238E27FC236}">
                <a16:creationId xmlns:a16="http://schemas.microsoft.com/office/drawing/2014/main" id="{93E62566-4AC4-7940-A751-A69E419711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198" y="4621591"/>
            <a:ext cx="3723585" cy="18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8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何謂機器人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https://www.youtube.com/watch?v=cIlvl66OZ_4</a:t>
            </a:r>
            <a:endParaRPr lang="en-US" altLang="zh-TW" dirty="0"/>
          </a:p>
          <a:p>
            <a:r>
              <a:rPr lang="en-US" altLang="zh-TW" dirty="0"/>
              <a:t>ASIMO  </a:t>
            </a:r>
            <a:r>
              <a:rPr lang="en-US" altLang="zh-TW" dirty="0">
                <a:hlinkClick r:id="rId3"/>
              </a:rPr>
              <a:t>https://www.youtube.com/watch?v=JlRPICfnmhw</a:t>
            </a:r>
            <a:endParaRPr lang="en-US" altLang="zh-TW" dirty="0"/>
          </a:p>
          <a:p>
            <a:r>
              <a:rPr lang="en-US" altLang="zh-TW" dirty="0"/>
              <a:t>NAO </a:t>
            </a:r>
            <a:r>
              <a:rPr lang="en-US" altLang="zh-TW" dirty="0">
                <a:hlinkClick r:id="rId4"/>
              </a:rPr>
              <a:t>https://www.youtube.com/watch?v=j3T4Q8TZpfk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DeepMind </a:t>
            </a:r>
            <a:r>
              <a:rPr lang="en-US" altLang="zh-TW" dirty="0">
                <a:hlinkClick r:id="rId5"/>
              </a:rPr>
              <a:t>https://www.youtube.com/watch?v=gn4nRCC9TwQ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40" y="1825625"/>
            <a:ext cx="1847850" cy="2466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753" y="1655112"/>
            <a:ext cx="1920247" cy="280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922" y="1825624"/>
            <a:ext cx="4262191" cy="246697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86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情感機器人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33" y="1690688"/>
            <a:ext cx="5860883" cy="40694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57350" y="6201846"/>
            <a:ext cx="4826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https://www.youtube.com/watch?v=GXyLcszVYtg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>
                <a:hlinkClick r:id="rId4"/>
              </a:rPr>
              <a:t>www.youtube.com/watch?v=lqlyxg1-gE0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F074-8E6A-4F4C-BF1E-E91E6B1C9A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8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487</Words>
  <Application>Microsoft Office PowerPoint</Application>
  <PresentationFormat>寬螢幕</PresentationFormat>
  <Paragraphs>100</Paragraphs>
  <Slides>41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Wingdings</vt:lpstr>
      <vt:lpstr>Office 佈景主題</vt:lpstr>
      <vt:lpstr>AI機器人簡介與應用</vt:lpstr>
      <vt:lpstr>簡歷</vt:lpstr>
      <vt:lpstr>大綱</vt:lpstr>
      <vt:lpstr>機器人</vt:lpstr>
      <vt:lpstr>PowerPoint 簡報</vt:lpstr>
      <vt:lpstr>PowerPoint 簡報</vt:lpstr>
      <vt:lpstr>運用最新人工智慧技術…</vt:lpstr>
      <vt:lpstr>何謂機器人?</vt:lpstr>
      <vt:lpstr>情感機器人</vt:lpstr>
      <vt:lpstr>工業機器人</vt:lpstr>
      <vt:lpstr>特斯拉(TELSA)自動化</vt:lpstr>
      <vt:lpstr>全自動無人旅館？</vt:lpstr>
      <vt:lpstr>這也叫機器人</vt:lpstr>
      <vt:lpstr>這也是…</vt:lpstr>
      <vt:lpstr>另一些有趣的機器人…</vt:lpstr>
      <vt:lpstr>自駕車核心技術</vt:lpstr>
      <vt:lpstr>技術概要</vt:lpstr>
      <vt:lpstr>道路標線偵測</vt:lpstr>
      <vt:lpstr>號誌辨識</vt:lpstr>
      <vt:lpstr>（人類）行為複製</vt:lpstr>
      <vt:lpstr>車輛偵測</vt:lpstr>
      <vt:lpstr>軌跡計算</vt:lpstr>
      <vt:lpstr>Unscented Kalman Filter</vt:lpstr>
      <vt:lpstr>Markov Locolization</vt:lpstr>
      <vt:lpstr>Model Predictive Model</vt:lpstr>
      <vt:lpstr>機器學習</vt:lpstr>
      <vt:lpstr>PowerPoint 簡報</vt:lpstr>
      <vt:lpstr>PowerPoint 簡報</vt:lpstr>
      <vt:lpstr>PowerPoint 簡報</vt:lpstr>
      <vt:lpstr>PowerPoint 簡報</vt:lpstr>
      <vt:lpstr>When to Use Deep Learning for Computer Vision?</vt:lpstr>
      <vt:lpstr>PowerPoint 簡報</vt:lpstr>
      <vt:lpstr>PowerPoint 簡報</vt:lpstr>
      <vt:lpstr>PowerPoint 簡報</vt:lpstr>
      <vt:lpstr>PowerPoint 簡報</vt:lpstr>
      <vt:lpstr>PowerPoint 簡報</vt:lpstr>
      <vt:lpstr>最佳化問題</vt:lpstr>
      <vt:lpstr>最佳化問題</vt:lpstr>
      <vt:lpstr>MPC控制</vt:lpstr>
      <vt:lpstr>MPC實驗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AI機器人簡介與應用</dc:title>
  <dc:creator>Yi-Yuan Chiang</dc:creator>
  <cp:lastModifiedBy>Yi-Yuan Chiang</cp:lastModifiedBy>
  <cp:revision>15</cp:revision>
  <dcterms:created xsi:type="dcterms:W3CDTF">2021-10-14T12:57:56Z</dcterms:created>
  <dcterms:modified xsi:type="dcterms:W3CDTF">2021-10-14T14:52:59Z</dcterms:modified>
</cp:coreProperties>
</file>